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0" r:id="rId3"/>
    <p:sldId id="291" r:id="rId4"/>
    <p:sldId id="292" r:id="rId5"/>
    <p:sldId id="259" r:id="rId6"/>
    <p:sldId id="260" r:id="rId7"/>
    <p:sldId id="261" r:id="rId8"/>
    <p:sldId id="262" r:id="rId9"/>
    <p:sldId id="264" r:id="rId10"/>
    <p:sldId id="266" r:id="rId11"/>
    <p:sldId id="267" r:id="rId12"/>
    <p:sldId id="268" r:id="rId13"/>
    <p:sldId id="270" r:id="rId14"/>
    <p:sldId id="271" r:id="rId15"/>
    <p:sldId id="297" r:id="rId16"/>
    <p:sldId id="298" r:id="rId17"/>
    <p:sldId id="300" r:id="rId18"/>
    <p:sldId id="299" r:id="rId19"/>
    <p:sldId id="273" r:id="rId20"/>
    <p:sldId id="274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96" r:id="rId31"/>
    <p:sldId id="295" r:id="rId32"/>
    <p:sldId id="294" r:id="rId33"/>
    <p:sldId id="286" r:id="rId34"/>
    <p:sldId id="287" r:id="rId35"/>
    <p:sldId id="288" r:id="rId36"/>
    <p:sldId id="29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iist-mirpur.edu.b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0eE7B2PpaA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Bw5f4vYL98?feature=oembe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8YgV9AM2jc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300D5-724E-46DC-93CF-A690775C0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50552"/>
            <a:ext cx="8144134" cy="1117687"/>
          </a:xfrm>
        </p:spPr>
        <p:txBody>
          <a:bodyPr/>
          <a:lstStyle/>
          <a:p>
            <a:r>
              <a:rPr lang="en-GB" sz="3200" dirty="0"/>
              <a:t>Management and Organization of Online Classes: Challenges and Opportunities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3F47A-BA67-4B9A-823F-CF43180968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2FE72-6CB5-40FC-99EE-7FC3C15FCB97}"/>
              </a:ext>
            </a:extLst>
          </p:cNvPr>
          <p:cNvSpPr txBox="1"/>
          <p:nvPr/>
        </p:nvSpPr>
        <p:spPr>
          <a:xfrm>
            <a:off x="4412975" y="4943061"/>
            <a:ext cx="4411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</a:t>
            </a:r>
          </a:p>
          <a:p>
            <a:r>
              <a:rPr lang="en-US" sz="2400" dirty="0"/>
              <a:t>Dr. Sheikh Abu Reza</a:t>
            </a:r>
          </a:p>
          <a:p>
            <a:r>
              <a:rPr lang="en-US" sz="2400" dirty="0"/>
              <a:t>Former Director (P&amp;D), DTE &amp;</a:t>
            </a:r>
          </a:p>
          <a:p>
            <a:r>
              <a:rPr lang="en-US" sz="2400" dirty="0"/>
              <a:t>CBT&amp;A Trainer</a:t>
            </a:r>
          </a:p>
        </p:txBody>
      </p:sp>
    </p:spTree>
    <p:extLst>
      <p:ext uri="{BB962C8B-B14F-4D97-AF65-F5344CB8AC3E}">
        <p14:creationId xmlns:p14="http://schemas.microsoft.com/office/powerpoint/2010/main" val="164743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1828-A9A8-4099-A757-DEDD83BE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Pedagogical Challenge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23963B-A928-4807-A1E5-49F78432B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109251"/>
            <a:ext cx="9510601" cy="4718438"/>
          </a:xfrm>
        </p:spPr>
      </p:pic>
    </p:spTree>
    <p:extLst>
      <p:ext uri="{BB962C8B-B14F-4D97-AF65-F5344CB8AC3E}">
        <p14:creationId xmlns:p14="http://schemas.microsoft.com/office/powerpoint/2010/main" val="61920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F0AE-07EE-46E8-87E4-6DA032DA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 Content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71A7AE-0A2F-4900-9CA5-386E90AA0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05" y="2054087"/>
            <a:ext cx="9927263" cy="4598287"/>
          </a:xfrm>
        </p:spPr>
      </p:pic>
    </p:spTree>
    <p:extLst>
      <p:ext uri="{BB962C8B-B14F-4D97-AF65-F5344CB8AC3E}">
        <p14:creationId xmlns:p14="http://schemas.microsoft.com/office/powerpoint/2010/main" val="349540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A407-29DF-4E82-B792-A6CEE52A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63D30D-849A-486D-8537-183C1D7A4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880" y="2067339"/>
            <a:ext cx="9192742" cy="4623698"/>
          </a:xfrm>
        </p:spPr>
      </p:pic>
    </p:spTree>
    <p:extLst>
      <p:ext uri="{BB962C8B-B14F-4D97-AF65-F5344CB8AC3E}">
        <p14:creationId xmlns:p14="http://schemas.microsoft.com/office/powerpoint/2010/main" val="445897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275CF-BBEE-4A27-8015-BC48E270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Khan Academy USA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309D15-7E07-4CF3-BE61-28342EE6D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193" y="2040836"/>
            <a:ext cx="9158687" cy="4663454"/>
          </a:xfrm>
        </p:spPr>
      </p:pic>
    </p:spTree>
    <p:extLst>
      <p:ext uri="{BB962C8B-B14F-4D97-AF65-F5344CB8AC3E}">
        <p14:creationId xmlns:p14="http://schemas.microsoft.com/office/powerpoint/2010/main" val="553704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0700-C124-40F6-92F6-FC35E524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Learner &amp; Learning Support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47E158-CFA3-4A58-9364-1C3F2DB09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187" y="2027584"/>
            <a:ext cx="9260127" cy="4663454"/>
          </a:xfrm>
        </p:spPr>
      </p:pic>
    </p:spTree>
    <p:extLst>
      <p:ext uri="{BB962C8B-B14F-4D97-AF65-F5344CB8AC3E}">
        <p14:creationId xmlns:p14="http://schemas.microsoft.com/office/powerpoint/2010/main" val="380901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1C28-F4EE-4D97-AAF1-D0E33FFA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IIST Mirpur-10, Dhaka-1216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121C4-2D63-410E-912A-85CA9B7BA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91" y="1985554"/>
            <a:ext cx="9613861" cy="4119218"/>
          </a:xfrm>
        </p:spPr>
        <p:txBody>
          <a:bodyPr/>
          <a:lstStyle/>
          <a:p>
            <a:r>
              <a:rPr lang="en-US" dirty="0">
                <a:hlinkClick r:id="rId2"/>
              </a:rPr>
              <a:t>Ideal Institute of Science &amp; Technology (IIST)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07060"/>
            <a:ext cx="10058400" cy="455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1CBD-4A94-4A33-9410-A55CA51D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E-CAMPUS DTE, BANGLADESH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2B69E-3DCE-44C3-98A2-3CBB797FC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1486765"/>
            <a:ext cx="9771017" cy="265416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4140926"/>
            <a:ext cx="9771017" cy="26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84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1CBD-4A94-4A33-9410-A55CA51D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E-CAMPUS DTE, BANGLADESH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2B69E-3DCE-44C3-98A2-3CBB797FC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5" y="1998617"/>
            <a:ext cx="9771017" cy="4885508"/>
          </a:xfrm>
        </p:spPr>
      </p:pic>
    </p:spTree>
    <p:extLst>
      <p:ext uri="{BB962C8B-B14F-4D97-AF65-F5344CB8AC3E}">
        <p14:creationId xmlns:p14="http://schemas.microsoft.com/office/powerpoint/2010/main" val="610052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1CBD-4A94-4A33-9410-A55CA51D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E-CAMPUS DTE, BANGLADESH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2B69E-3DCE-44C3-98A2-3CBB797FC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2011680"/>
            <a:ext cx="9509760" cy="4885508"/>
          </a:xfrm>
        </p:spPr>
      </p:pic>
    </p:spTree>
    <p:extLst>
      <p:ext uri="{BB962C8B-B14F-4D97-AF65-F5344CB8AC3E}">
        <p14:creationId xmlns:p14="http://schemas.microsoft.com/office/powerpoint/2010/main" val="290282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BEF1-DBAB-4CF4-9EF7-C208EC90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0E948A-2AE3-44BB-84B1-F3666A37D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372" y="2046656"/>
            <a:ext cx="9100280" cy="4655700"/>
          </a:xfrm>
        </p:spPr>
      </p:pic>
    </p:spTree>
    <p:extLst>
      <p:ext uri="{BB962C8B-B14F-4D97-AF65-F5344CB8AC3E}">
        <p14:creationId xmlns:p14="http://schemas.microsoft.com/office/powerpoint/2010/main" val="422842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CB0B-44F2-409B-84B0-F28AA1CB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13471"/>
            <a:ext cx="9613861" cy="1080938"/>
          </a:xfrm>
        </p:spPr>
        <p:txBody>
          <a:bodyPr/>
          <a:lstStyle/>
          <a:p>
            <a:r>
              <a:rPr lang="en-GB" dirty="0"/>
              <a:t>Management and Organization of Online Classes: Challenges and Opportunities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3A65F7-0778-57AC-AD55-12D4765273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682042"/>
            <a:ext cx="1043690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COVID-19 pandemic disrupted education worldwide, affecting 91% of students.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Schools, Institutes and universities shifted rapidly to online learning due to closures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sudden change encouraged innovation and use of digital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The crisis may accelerate a long-term shift toward tech-driven education</a:t>
            </a:r>
          </a:p>
        </p:txBody>
      </p:sp>
    </p:spTree>
    <p:extLst>
      <p:ext uri="{BB962C8B-B14F-4D97-AF65-F5344CB8AC3E}">
        <p14:creationId xmlns:p14="http://schemas.microsoft.com/office/powerpoint/2010/main" val="3706566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2736-10B5-4A3A-A11B-63ECF1FB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F85489-08FC-4C9F-A2CE-A9CB3C70E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113" y="2054086"/>
            <a:ext cx="9006275" cy="4678017"/>
          </a:xfrm>
        </p:spPr>
      </p:pic>
    </p:spTree>
    <p:extLst>
      <p:ext uri="{BB962C8B-B14F-4D97-AF65-F5344CB8AC3E}">
        <p14:creationId xmlns:p14="http://schemas.microsoft.com/office/powerpoint/2010/main" val="2481289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3EFB-A4B8-4E96-A936-CF5F12D8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 School TV BANGLADESH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2D52B-2B0F-4509-8113-DEBCE13D0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959429"/>
            <a:ext cx="11782697" cy="4784618"/>
          </a:xfrm>
        </p:spPr>
      </p:pic>
    </p:spTree>
    <p:extLst>
      <p:ext uri="{BB962C8B-B14F-4D97-AF65-F5344CB8AC3E}">
        <p14:creationId xmlns:p14="http://schemas.microsoft.com/office/powerpoint/2010/main" val="26277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87E9-F3F2-4C80-AC83-11653219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Courses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95996-C136-4997-B4AE-108BD9856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615" y="2080592"/>
            <a:ext cx="9225272" cy="4623698"/>
          </a:xfrm>
        </p:spPr>
      </p:pic>
    </p:spTree>
    <p:extLst>
      <p:ext uri="{BB962C8B-B14F-4D97-AF65-F5344CB8AC3E}">
        <p14:creationId xmlns:p14="http://schemas.microsoft.com/office/powerpoint/2010/main" val="4220673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957F-CC57-41B1-9F69-D20798C4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E38039-F687-4A2A-980C-4659D8396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174" y="2022267"/>
            <a:ext cx="8582154" cy="4835733"/>
          </a:xfrm>
        </p:spPr>
      </p:pic>
    </p:spTree>
    <p:extLst>
      <p:ext uri="{BB962C8B-B14F-4D97-AF65-F5344CB8AC3E}">
        <p14:creationId xmlns:p14="http://schemas.microsoft.com/office/powerpoint/2010/main" val="129170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3F6D-FEBA-4715-A90E-A7037CE8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Technology uses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E9C962-9122-4072-B891-F89B93DCC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116" y="2001078"/>
            <a:ext cx="9154269" cy="4703211"/>
          </a:xfrm>
        </p:spPr>
      </p:pic>
    </p:spTree>
    <p:extLst>
      <p:ext uri="{BB962C8B-B14F-4D97-AF65-F5344CB8AC3E}">
        <p14:creationId xmlns:p14="http://schemas.microsoft.com/office/powerpoint/2010/main" val="1573571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E1E84-9908-4744-917D-52186A16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16451-6735-4882-9B4F-C5B1566AE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25" y="2077631"/>
            <a:ext cx="8418259" cy="4780369"/>
          </a:xfrm>
        </p:spPr>
      </p:pic>
    </p:spTree>
    <p:extLst>
      <p:ext uri="{BB962C8B-B14F-4D97-AF65-F5344CB8AC3E}">
        <p14:creationId xmlns:p14="http://schemas.microsoft.com/office/powerpoint/2010/main" val="2335244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818B-276C-4986-9553-A40ED1C2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Communication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D24F0-9E04-4AC6-95B6-C12DFCA4E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789" y="2093845"/>
            <a:ext cx="9142924" cy="4517680"/>
          </a:xfrm>
        </p:spPr>
      </p:pic>
    </p:spTree>
    <p:extLst>
      <p:ext uri="{BB962C8B-B14F-4D97-AF65-F5344CB8AC3E}">
        <p14:creationId xmlns:p14="http://schemas.microsoft.com/office/powerpoint/2010/main" val="4073210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E9EE-A383-4EEA-9D3F-5E830E33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0AB29-99F3-4B76-8A67-02BF19571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077" y="1956007"/>
            <a:ext cx="8166639" cy="4901993"/>
          </a:xfrm>
        </p:spPr>
      </p:pic>
    </p:spTree>
    <p:extLst>
      <p:ext uri="{BB962C8B-B14F-4D97-AF65-F5344CB8AC3E}">
        <p14:creationId xmlns:p14="http://schemas.microsoft.com/office/powerpoint/2010/main" val="133644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8440-B421-44D4-942B-BD5E4614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1EEB3-0506-4E6D-BAE5-B57A2A33F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008" y="1987826"/>
            <a:ext cx="8757122" cy="4896122"/>
          </a:xfrm>
        </p:spPr>
      </p:pic>
    </p:spTree>
    <p:extLst>
      <p:ext uri="{BB962C8B-B14F-4D97-AF65-F5344CB8AC3E}">
        <p14:creationId xmlns:p14="http://schemas.microsoft.com/office/powerpoint/2010/main" val="2892568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7310-23EC-4D82-BCC0-BBBE8943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551BD8-F303-42B4-AF0E-0F6D6A414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696" y="2075276"/>
            <a:ext cx="8637734" cy="4822480"/>
          </a:xfrm>
        </p:spPr>
      </p:pic>
    </p:spTree>
    <p:extLst>
      <p:ext uri="{BB962C8B-B14F-4D97-AF65-F5344CB8AC3E}">
        <p14:creationId xmlns:p14="http://schemas.microsoft.com/office/powerpoint/2010/main" val="3698969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6728-8CF6-4B5C-AC98-39071507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 &amp; Opportunities of organizational behavior are: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9ED9-1F91-4B90-981E-2D24C082D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4773" y="2976472"/>
            <a:ext cx="7288495" cy="238090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E781EC-6370-E818-16CB-CCE69F0F9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634" y="2353911"/>
            <a:ext cx="9613861" cy="424731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Developing digital skills and competencies of participants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Maintaining quality and productivity in virtual learning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  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Applying effective quality management practices online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Managing diversity in virtual classrooms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Encouraging collaboration through online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426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A063-AED5-43D7-9C64-23803698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Media (Web Development Level-4)</a:t>
            </a:r>
          </a:p>
        </p:txBody>
      </p:sp>
      <p:pic>
        <p:nvPicPr>
          <p:cNvPr id="4" name="Online Media 3" title="Web Development Level 4 Part 11 Dynamic 1">
            <a:hlinkClick r:id="" action="ppaction://media"/>
            <a:extLst>
              <a:ext uri="{FF2B5EF4-FFF2-40B4-BE49-F238E27FC236}">
                <a16:creationId xmlns:a16="http://schemas.microsoft.com/office/drawing/2014/main" id="{DD1965B0-4673-4983-9306-AB7ECDBB926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9287" y="2023660"/>
            <a:ext cx="8356173" cy="472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86AEB-D9CD-4B59-B51B-2175F528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Simulation </a:t>
            </a:r>
          </a:p>
        </p:txBody>
      </p:sp>
      <p:pic>
        <p:nvPicPr>
          <p:cNvPr id="4" name="Online Media 3" title="How Well Can DeepMind's AI Learn Physics? ￢ﾚﾛ">
            <a:hlinkClick r:id="" action="ppaction://media"/>
            <a:extLst>
              <a:ext uri="{FF2B5EF4-FFF2-40B4-BE49-F238E27FC236}">
                <a16:creationId xmlns:a16="http://schemas.microsoft.com/office/drawing/2014/main" id="{6B379D55-F163-4DD9-A838-D78D582948A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02296" y="2053613"/>
            <a:ext cx="8256257" cy="46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26119-1E45-4E08-BDF5-7D7D391DF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How </a:t>
            </a:r>
            <a:r>
              <a:rPr lang="en-US" dirty="0"/>
              <a:t>Augmented Reality (</a:t>
            </a:r>
            <a:r>
              <a:rPr lang="en-GB" b="1" dirty="0"/>
              <a:t>AR) Is Transforming The Education Industry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217001-B19E-114B-7170-D830CE487D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6656" y="2120650"/>
            <a:ext cx="11327140" cy="445583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Augmented Reality (AR) continues to grow rapidly, with an estimated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3.5 billion mobile AR users worldwide in 2025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up from 2.4 billion in 2023.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Although AR is widely recognized through popular games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Pokémon Go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social media platforms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Snapchat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Instagram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its applications extend well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beyond entertainment.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of the most promising areas for AR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education and eLearning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this technology has the potential to transform learning experiences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boost engagement</a:t>
            </a:r>
          </a:p>
        </p:txBody>
      </p:sp>
    </p:spTree>
    <p:extLst>
      <p:ext uri="{BB962C8B-B14F-4D97-AF65-F5344CB8AC3E}">
        <p14:creationId xmlns:p14="http://schemas.microsoft.com/office/powerpoint/2010/main" val="1710030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B8FE-EBF5-4168-84E6-A9D4197B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540725-0C7E-4EFA-803B-D4203DB9C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559" y="2027582"/>
            <a:ext cx="8570268" cy="4835567"/>
          </a:xfrm>
        </p:spPr>
      </p:pic>
    </p:spTree>
    <p:extLst>
      <p:ext uri="{BB962C8B-B14F-4D97-AF65-F5344CB8AC3E}">
        <p14:creationId xmlns:p14="http://schemas.microsoft.com/office/powerpoint/2010/main" val="1435311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EBE99-BF3B-4FD7-8596-B43B8B25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CAB2F-E56A-4571-83AB-53F4AAFE6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514" y="2093844"/>
            <a:ext cx="8975473" cy="4597193"/>
          </a:xfrm>
        </p:spPr>
      </p:pic>
    </p:spTree>
    <p:extLst>
      <p:ext uri="{BB962C8B-B14F-4D97-AF65-F5344CB8AC3E}">
        <p14:creationId xmlns:p14="http://schemas.microsoft.com/office/powerpoint/2010/main" val="2590313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252EA-0BB1-4839-A3A7-4FA881E4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C5837-3A3C-42CB-A244-BA8F3D0AF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57" y="2035520"/>
            <a:ext cx="11131826" cy="4822480"/>
          </a:xfrm>
        </p:spPr>
      </p:pic>
    </p:spTree>
    <p:extLst>
      <p:ext uri="{BB962C8B-B14F-4D97-AF65-F5344CB8AC3E}">
        <p14:creationId xmlns:p14="http://schemas.microsoft.com/office/powerpoint/2010/main" val="2733036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9A95-58CA-4AFF-BC93-1BD51C6A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Best Wishes to All</a:t>
            </a:r>
          </a:p>
        </p:txBody>
      </p:sp>
      <p:pic>
        <p:nvPicPr>
          <p:cNvPr id="1026" name="Picture 2" descr="1,273 Thanks Emoji Stock Photos, Pictures &amp; Royalty-Free Images - iStock">
            <a:extLst>
              <a:ext uri="{FF2B5EF4-FFF2-40B4-BE49-F238E27FC236}">
                <a16:creationId xmlns:a16="http://schemas.microsoft.com/office/drawing/2014/main" id="{5E55BAC9-BBA9-46EA-A45C-80FA8C5335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27" y="2319096"/>
            <a:ext cx="4055166" cy="405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3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506E-4EC7-4951-867D-F1B394D3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Opportunities (Cont..)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2CB85D-E4E6-1D8D-8AC4-AF12CD513A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375806"/>
            <a:ext cx="10370147" cy="397031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Empowering learners and improving virtual support services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Promoting ethical behavior in digital interactions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Adapting to the fast-changing online learning landscape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Stimulating innovation in teaching methods and technology 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Balancing online learning with personal and professional life</a:t>
            </a:r>
          </a:p>
        </p:txBody>
      </p:sp>
    </p:spTree>
    <p:extLst>
      <p:ext uri="{BB962C8B-B14F-4D97-AF65-F5344CB8AC3E}">
        <p14:creationId xmlns:p14="http://schemas.microsoft.com/office/powerpoint/2010/main" val="497212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4C3DE-7BC2-41E1-82BB-DBC355C18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Internet Penetration Rates by Country in 2025</a:t>
            </a:r>
            <a:br>
              <a:rPr lang="en-US" dirty="0"/>
            </a:br>
            <a:r>
              <a:rPr lang="en-US" dirty="0"/>
              <a:t>users per 100 people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3A4507-D7EF-410F-3053-0E328B4A0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49" y="2249162"/>
            <a:ext cx="9444295" cy="4376925"/>
          </a:xfrm>
        </p:spPr>
      </p:pic>
    </p:spTree>
    <p:extLst>
      <p:ext uri="{BB962C8B-B14F-4D97-AF65-F5344CB8AC3E}">
        <p14:creationId xmlns:p14="http://schemas.microsoft.com/office/powerpoint/2010/main" val="418000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49EE3-4E2C-4245-BD44-8A994BFA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subscriptions per 100 people in 2025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103B03-6E71-E4CE-B93B-D894A9181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913" y="2050270"/>
            <a:ext cx="9740348" cy="4696468"/>
          </a:xfrm>
        </p:spPr>
      </p:pic>
    </p:spTree>
    <p:extLst>
      <p:ext uri="{BB962C8B-B14F-4D97-AF65-F5344CB8AC3E}">
        <p14:creationId xmlns:p14="http://schemas.microsoft.com/office/powerpoint/2010/main" val="11629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3251-FBBB-4534-A36D-085770F2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Boat schools in Bangladesh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710C0-9EDC-4D9C-AFED-66895606E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0904" y="1996148"/>
            <a:ext cx="9353278" cy="4861852"/>
          </a:xfrm>
        </p:spPr>
      </p:pic>
    </p:spTree>
    <p:extLst>
      <p:ext uri="{BB962C8B-B14F-4D97-AF65-F5344CB8AC3E}">
        <p14:creationId xmlns:p14="http://schemas.microsoft.com/office/powerpoint/2010/main" val="298848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A9E1F-5273-4A22-9537-2598F992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520765-BAEF-4391-A5D7-FBA65FA0A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583" y="1989700"/>
            <a:ext cx="9547600" cy="4831594"/>
          </a:xfrm>
        </p:spPr>
      </p:pic>
    </p:spTree>
    <p:extLst>
      <p:ext uri="{BB962C8B-B14F-4D97-AF65-F5344CB8AC3E}">
        <p14:creationId xmlns:p14="http://schemas.microsoft.com/office/powerpoint/2010/main" val="316255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957E-873C-405E-926A-23067335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PWD joining Open &amp; Distance Learning (ODL)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3272E5-B147-4207-9D62-1682FE353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624" y="1975101"/>
            <a:ext cx="9203735" cy="4624482"/>
          </a:xfrm>
        </p:spPr>
      </p:pic>
    </p:spTree>
    <p:extLst>
      <p:ext uri="{BB962C8B-B14F-4D97-AF65-F5344CB8AC3E}">
        <p14:creationId xmlns:p14="http://schemas.microsoft.com/office/powerpoint/2010/main" val="203713110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2672</TotalTime>
  <Words>381</Words>
  <Application>Microsoft Office PowerPoint</Application>
  <PresentationFormat>Widescreen</PresentationFormat>
  <Paragraphs>72</Paragraphs>
  <Slides>36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Trebuchet MS</vt:lpstr>
      <vt:lpstr>Berlin</vt:lpstr>
      <vt:lpstr>Management and Organization of Online Classes: Challenges and Opportunities</vt:lpstr>
      <vt:lpstr>Management and Organization of Online Classes: Challenges and Opportunities</vt:lpstr>
      <vt:lpstr>Main Challenges &amp; Opportunities of organizational behavior are:</vt:lpstr>
      <vt:lpstr>Challenges &amp; Opportunities (Cont..)</vt:lpstr>
      <vt:lpstr>Internet Penetration Rates by Country in 2025 users per 100 people</vt:lpstr>
      <vt:lpstr>Mobile subscriptions per 100 people in 2025</vt:lpstr>
      <vt:lpstr>Boat schools in Bangladesh</vt:lpstr>
      <vt:lpstr>Social distance</vt:lpstr>
      <vt:lpstr>More PWD joining Open &amp; Distance Learning (ODL)</vt:lpstr>
      <vt:lpstr>Pedagogical Challenge</vt:lpstr>
      <vt:lpstr>3 Type Content</vt:lpstr>
      <vt:lpstr>Quality Contents</vt:lpstr>
      <vt:lpstr>Khan Academy USA</vt:lpstr>
      <vt:lpstr>Learner &amp; Learning Support</vt:lpstr>
      <vt:lpstr>IIST Mirpur-10, Dhaka-1216</vt:lpstr>
      <vt:lpstr>LMS E-CAMPUS DTE, BANGLADESH </vt:lpstr>
      <vt:lpstr>LMS E-CAMPUS DTE, BANGLADESH </vt:lpstr>
      <vt:lpstr>LMS E-CAMPUS DTE, BANGLADESH </vt:lpstr>
      <vt:lpstr>Assessment</vt:lpstr>
      <vt:lpstr>Blended Learning</vt:lpstr>
      <vt:lpstr>Tele School TV BANGLADESH</vt:lpstr>
      <vt:lpstr>Online Courses</vt:lpstr>
      <vt:lpstr>Mobile</vt:lpstr>
      <vt:lpstr>Range of Technology uses</vt:lpstr>
      <vt:lpstr>Online Safety</vt:lpstr>
      <vt:lpstr>Regular Communication</vt:lpstr>
      <vt:lpstr>3 C</vt:lpstr>
      <vt:lpstr>Connectivity</vt:lpstr>
      <vt:lpstr>Mindset</vt:lpstr>
      <vt:lpstr>Multiple Media (Web Development Level-4)</vt:lpstr>
      <vt:lpstr>Artificial Intelligence Simulation </vt:lpstr>
      <vt:lpstr>How Augmented Reality (AR) Is Transforming The Education Industry</vt:lpstr>
      <vt:lpstr>Capacity</vt:lpstr>
      <vt:lpstr>Blended Learning</vt:lpstr>
      <vt:lpstr>Options</vt:lpstr>
      <vt:lpstr>Best Wishes to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</dc:title>
  <dc:creator>HP</dc:creator>
  <cp:lastModifiedBy>Dr. Sheikh Abu Reza</cp:lastModifiedBy>
  <cp:revision>46</cp:revision>
  <dcterms:created xsi:type="dcterms:W3CDTF">2022-05-22T01:41:51Z</dcterms:created>
  <dcterms:modified xsi:type="dcterms:W3CDTF">2025-05-16T06:22:30Z</dcterms:modified>
</cp:coreProperties>
</file>